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75" d="100"/>
          <a:sy n="75" d="100"/>
        </p:scale>
        <p:origin x="-821" y="17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2034272"/>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30 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30</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7223973"/>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10799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31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30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31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Аздаған бұлтты, жауын-шашынсыз. Оңтүстіктен жел соғады, күші 5-10 </a:t>
            </a:r>
            <a:r>
              <a:rPr lang="ru-RU" sz="1100" dirty="0">
                <a:latin typeface="Times New Roman" panose="02020603050405020304" pitchFamily="18" charset="0"/>
                <a:cs typeface="Times New Roman" panose="02020603050405020304" pitchFamily="18" charset="0"/>
              </a:rPr>
              <a:t>м/с. </a:t>
            </a:r>
            <a:r>
              <a:rPr lang="kk-KZ" sz="1100" dirty="0">
                <a:latin typeface="Times New Roman" panose="02020603050405020304" pitchFamily="18" charset="0"/>
                <a:cs typeface="Times New Roman" panose="02020603050405020304" pitchFamily="18" charset="0"/>
              </a:rPr>
              <a:t>Ауа температурасы түнде 18-20, күндіз 33-36 градус жылы</a:t>
            </a:r>
            <a:r>
              <a:rPr lang="ru-RU" sz="1100" dirty="0">
                <a:latin typeface="Times New Roman" panose="02020603050405020304" pitchFamily="18" charset="0"/>
                <a:cs typeface="Times New Roman" panose="02020603050405020304" pitchFamily="18" charset="0"/>
              </a:rPr>
              <a:t>.</a:t>
            </a:r>
          </a:p>
          <a:p>
            <a:pPr algn="ctr"/>
            <a:endParaRPr lang="kk-KZ" sz="1100" b="1"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01</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31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01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Оңтүстік-шығыстан</a:t>
            </a:r>
            <a:r>
              <a:rPr lang="ru-RU" sz="1100" dirty="0">
                <a:latin typeface="Times New Roman" panose="02020603050405020304" pitchFamily="18" charset="0"/>
                <a:cs typeface="Times New Roman" panose="02020603050405020304" pitchFamily="18" charset="0"/>
              </a:rPr>
              <a:t> жел</a:t>
            </a:r>
            <a:r>
              <a:rPr lang="kk-KZ" sz="1100" dirty="0">
                <a:latin typeface="Times New Roman" panose="02020603050405020304" pitchFamily="18" charset="0"/>
                <a:cs typeface="Times New Roman" panose="02020603050405020304" pitchFamily="18" charset="0"/>
              </a:rPr>
              <a:t> соғады, күші </a:t>
            </a:r>
            <a:r>
              <a:rPr lang="ru-RU" sz="1100" dirty="0">
                <a:latin typeface="Times New Roman" panose="02020603050405020304" pitchFamily="18" charset="0"/>
                <a:cs typeface="Times New Roman" panose="02020603050405020304" pitchFamily="18" charset="0"/>
              </a:rPr>
              <a:t>5-10 м/с</a:t>
            </a:r>
            <a:r>
              <a:rPr lang="kk-KZ" sz="1100" dirty="0">
                <a:latin typeface="Times New Roman" panose="02020603050405020304" pitchFamily="18" charset="0"/>
                <a:cs typeface="Times New Roman" panose="02020603050405020304" pitchFamily="18" charset="0"/>
              </a:rPr>
              <a:t>. Ауа температурасы 20-22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жиналу</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Леженина П.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54637</TotalTime>
  <Words>596</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7764</cp:revision>
  <cp:lastPrinted>2025-07-15T07:11:11Z</cp:lastPrinted>
  <dcterms:created xsi:type="dcterms:W3CDTF">2018-03-27T06:03:00Z</dcterms:created>
  <dcterms:modified xsi:type="dcterms:W3CDTF">2026-05-30T06:11:11Z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